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</p:sldIdLst>
  <p:sldSz cy="5143500" cx="9144000"/>
  <p:notesSz cx="6858000" cy="9144000"/>
  <p:embeddedFontLst>
    <p:embeddedFont>
      <p:font typeface="Roboto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Roboto-italic.fntdata"/><Relationship Id="rId72" Type="http://schemas.openxmlformats.org/officeDocument/2006/relationships/font" Target="fonts/Roboto-bold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schemas.openxmlformats.org/officeDocument/2006/relationships/font" Target="fonts/Roboto-bold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Roboto-regular.fntdata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j@spielmannsolutions.com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impleisbetterthancomplex.com/tutorial/2016/07/18/how-to-create-a-custom-django-middleware.html" TargetMode="Externa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djangoproject.com/en/3.2/topics/http/middleware/#other-middleware-hooks" TargetMode="Externa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jango-csp.readthedocs.io/" TargetMode="Externa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jmcarp/nplusone" TargetMode="Externa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bradmontgomery/django-querycount" TargetMode="Externa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jazzband/django-axes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adamchainz/django-cors-headers" TargetMode="Externa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aven.readthedocs.io/en/stable/integrations/django.html" TargetMode="Externa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shezi/django-unstuck" TargetMode="External"/><Relationship Id="rId3" Type="http://schemas.openxmlformats.org/officeDocument/2006/relationships/hyperlink" Target="https://discord.gg/bUsu9B6Ek6" TargetMode="External"/><Relationship Id="rId4" Type="http://schemas.openxmlformats.org/officeDocument/2006/relationships/hyperlink" Target="https://t.me/djangoRhein" TargetMode="External"/><Relationship Id="rId5" Type="http://schemas.openxmlformats.org/officeDocument/2006/relationships/hyperlink" Target="mailto:j@spielmannsolutions.com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928a07138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928a07138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928a0713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928a0713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$ django-admin.py startproject tuque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$ cd tuque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$ ./manage.py startapp mytuque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Note: I took that name from a name generator. It’s a woolen hat.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Image credit: https://unsplash.com/photos/AQRp2NH-O8k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928a0713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928a0713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928a0713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928a0713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Create a config directory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Below that, a settings directory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Put the configuration in config directory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Put your config in config/settings/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Create base config, development config, production config (and optionally local config, but do not forget to .gitignore that one!)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Wire it all up so that it works.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928a07138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928a0713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Create an apps directory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Put the python path into manage.py and wsgi.py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Rejoice in the cleanness of your construction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928a07138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928a07138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Put an urls.py into your new app, give it an app_name and urlpatterns.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Wire it up directly in config/urls.py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928a07138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928a07138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Actually, no, that’s in Part 2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928a07138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928a07138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928a07138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928a07138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928a07138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928a07138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928a0713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928a0713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I'm Johannes Spielmann, software developer-for-hire from Germany.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I've been doing Django projects for almost 15 years.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I've done projects both small and large, both in commercial and non-commercial settings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I've seen all of what we're about to do many times.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You should hire me!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Email me at </a:t>
            </a:r>
            <a:r>
              <a:rPr lang="en-GB" u="sng">
                <a:solidFill>
                  <a:srgbClr val="1A237E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j@spielmannsolutions.com</a:t>
            </a:r>
            <a:r>
              <a:rPr lang="en-GB">
                <a:solidFill>
                  <a:schemeClr val="dk1"/>
                </a:solidFill>
              </a:rPr>
              <a:t>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928a07138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928a07138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Contains </a:t>
            </a:r>
            <a:r>
              <a:rPr lang="en-GB"/>
              <a:t>base.html and sub-bases, and global utilities (menu snippets, breadcrumbs, form snippets, …) -- everything that is part of the project as a whole.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 not forget to wire it up in settings!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Note: easy to include, always at the same place (in template space and file system)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928a07138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928a07138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These folders contain everything</a:t>
            </a:r>
            <a:r>
              <a:rPr lang="en-GB"/>
              <a:t> for that specific app. Each item in here should be tied either directly to a view or to some other template.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Always inside a sub-folder with the app name, never "on top".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Always named like the view function/class, and the URl pattern should have the same name. </a:t>
            </a:r>
            <a:r>
              <a:rPr lang="en-GB"/>
              <a:t>That way you can always find one from the other.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should never need to include things from another app. If that is the case, think about whether you should migrate that specific thing to the main directory.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928a07138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928a07138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Standardizing block names makes it easy to write blocks you can use. But they do depend on the layout you have.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are some good names: page_title, title, content, inner_content, outer_content, left_content, right_content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928a07138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928a07138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Static files are very similar to </a:t>
            </a:r>
            <a:r>
              <a:rPr lang="en-GB"/>
              <a:t>template</a:t>
            </a:r>
            <a:r>
              <a:rPr lang="en-GB"/>
              <a:t> files: have one global folder “static/” in your project root, where project-wide things go: CSS, JS, downloadable files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each app gets its own static folder, with an app-name folder inside. This reduces clashes and makes files easy to find and understand.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928a07138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d928a07138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What are they?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When do we use each?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Note: This is not an implementation guide, those exist aplenty. This is a decision guide: which one should you implement?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928a07138_1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928a07138_1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request cycle: a request comes in, gets processed by a view, rendered in a template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result is a response.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Easy!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928a07138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928a07138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Sometimes you want to do things that show up in each rendered template. That’s what context processors do.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928a07138_1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928a07138_1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addition to the request/response cycle from before, a </a:t>
            </a:r>
            <a:r>
              <a:rPr lang="en-GB"/>
              <a:t>context processor can ADD to the template context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Executed for every rendered template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Add to the template context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Stuff you need on every page (ie. in every page)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Very little outside context, just: request → context data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Examples: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	Logged-in users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Menu structures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Should you write context processors? Probably yes!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928a07138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928a07138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simple code example: Fetch product categories from the database, so you can render a menu on each page.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928a07138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928a07138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Can be loaded in template and can be functions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Also available in every template, but not called automatically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Can do more complicated things than context processors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Actually execute code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Depend on parameters or context in the template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Store state between executions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Examples: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Form rendering (crispy forms)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Handle get parameters (for filter+pagination)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Calculate values, or format values in specific way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Dynamic lookups (eg. translations)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Should you write custom template tags? Probably sometimes.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928a0713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928a0713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928a07138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d928a07138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Finally, a middleware wraps the entire request/response cycle, so it can change every step of the process. This makes it more powerful, but also more complicated.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928a07138_1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928a07138_1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Finally, a middleware wraps the entire request/response cycle, so it can change every step of the process.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Can also change the template context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Note: This means middlewares wrap each other, too, so ordering in the settings is important!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Can do much more than context processors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Stuff you need to do for every </a:t>
            </a:r>
            <a:r>
              <a:rPr i="1" lang="en-GB">
                <a:solidFill>
                  <a:schemeClr val="dk1"/>
                </a:solidFill>
              </a:rPr>
              <a:t>request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Examples: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Global permission checking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Security in general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Debug Toolbar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middleware that catches errors and shows you StackOverflow answers (</a:t>
            </a:r>
            <a:r>
              <a:rPr lang="en-GB" u="sng">
                <a:solidFill>
                  <a:srgbClr val="1A237E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https://simpleisbetterthancomplex.com/tutorial/2016/07/18/how-to-create-a-custom-django-middleware.html</a:t>
            </a:r>
            <a:r>
              <a:rPr lang="en-GB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Wagtail: Middleware for routing and redirects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Should you write middleware? Probably not!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928a07138_1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d928a07138_1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example from the Django code base: the message middleware from the messages framework.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code itself is not important. What’s important here is the structure: a middleware is a class that has hooks into the request/response lifecycle.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Here, two hooks are used: process_request and process_response. But there are more. For details, see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https://docs.djangoproject.com/en/3.2/topics/http/middleware/#other-middleware-hooks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928a07138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d928a07138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928a07138_1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d928a07138_1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928a07138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d928a07138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https://django-csp.readthedocs.io/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928a07138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d928a07138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https://github.com/jmcarp/nplusone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d928a07138_1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d928a07138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https://github.com/bradmontgomery/django-querycount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928a07138_1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d928a07138_1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d928a07138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d928a07138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https://github.com/jazzband/django-axes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928a0713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928a0713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928a07138_1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d928a07138_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https://github.com/adamchainz/django-cors-headers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928a07138_1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928a07138_1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d928a07138_1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d928a07138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https://raven.readthedocs.io/en/stable/integrations/django.html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928a07138_1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d928a07138_1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928a07138_1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d928a07138_1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928a07138_1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d928a07138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928a07138_1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d928a07138_1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the main takeaway of this section: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do something for every rendered </a:t>
            </a:r>
            <a:r>
              <a:rPr i="1" lang="en-GB"/>
              <a:t>template</a:t>
            </a:r>
            <a:r>
              <a:rPr lang="en-GB"/>
              <a:t>, use a context processor.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do something for every </a:t>
            </a:r>
            <a:r>
              <a:rPr i="1" lang="en-GB"/>
              <a:t>request</a:t>
            </a:r>
            <a:r>
              <a:rPr lang="en-GB"/>
              <a:t>, use a middleware.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928a07138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d928a07138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d928a07138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d928a07138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We have some models, and these models need to do some things.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Where should we put the code for that?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Into the models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Into a model controller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Into the 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Into some other arbitrary place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Note: This is ALSO not an implementation tutorial, but a decision tutorial.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Note: there is no real answer!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d928a07138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d928a07138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Put everything in your model class.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model classes are supposed to be storage abstractions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no single purpose for model class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+ everything that has to do with data is in one place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call these “massive models”.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928a0713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928a0713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d928a07138_1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d928a07138_1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An example: a subscriber that has methods for putting charges on their card.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Not really a storage abstraction any more. There is no clear purpose for this class, as it interacts with the database as well as with other APIs.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Also, this class will end up having 2000 lines and 100 methods. It is massive!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d928a07138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d928a07138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Put some methods into model manager.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managers are abstractions for database access. Every model class has a default manager, which is ModelClass.objects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a bit more inconvenient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instances must be passed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not very SOLID either: purpose is supposed to be storage retrieval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+ probably correct placement for creation/copy methods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928a07138_1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d928a07138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Separating out the previous example into a model manager is much cleaner.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928a07138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928a07138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Let the view function do all the stuff.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Well, not all the stuff obviously: have auxiliary functions and classes and methods, of course!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harder to reuse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structure is ad-hoc, not easy to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+ business logic is all in one place.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d928a07138_1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d928a07138_1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 the view function do all the stuff.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Well, not all the stuff obviously: have auxiliary functions and classes and methods, of course!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harder to reuse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structure is ad-hoc, not easy to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+ business logic is all in one place.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d928a07138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d928a07138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They exist, too, yes. I have them in each and every one of my projects, because it is just so hard to decide where code goes.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sometimes that’s the right place, too. For code that is needed in many different places or does not have a clear affiliation.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d928a07138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d928a07138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Prepare some query: model or model manager, depends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and save it: manager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without saving: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a new model instance from something else: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instance: model or 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 </a:t>
            </a:r>
            <a:r>
              <a:rPr lang="en-GB"/>
              <a:t>depending on some value in the request: view or model method with request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928a07138_1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d928a07138_1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Prepare some query: model or model manager, depends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and save it: manager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without saving: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a new model instance from something else: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instance: model or 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 depending on some value in the request: view or model method with request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d928a07138_1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d928a07138_1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Prepare some query: model or model manager, depends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and save it: manager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without saving: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a new model instance from something else: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instance: model or 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 depending on some value in the request: view or model method with request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d928a07138_1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d928a07138_1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Prepare some query: model or model manager, depends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and save it: manager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without saving: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a new model instance from something else: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instance: model or 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 depending on some value in the request: view or model method with request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928a0713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928a0713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people may call these things “best practices” or “patterns” or “recipes” or “ideas” or “opinions”.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These are just things I’ve found to work in these situations many times.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of these solutions are more directly applicable, others are more guideline-style.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d928a07138_1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d928a07138_1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Prepare some query: model or model manager, depends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and save it: manager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without saving: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a new model instance from something else: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instance: model or 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 depending on some value in the request: view or model method with request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d928a07138_1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d928a07138_1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Prepare some query: model or model manager, depends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and save it: manager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without saving: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a new model instance from something else: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instance: model or 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 depending on some value in the request: view or model method with request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d928a07138_1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d928a07138_1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Prepare some query: model or model manager, depends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and save it: manager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without saving: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a new model instance from something else: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instance: model or 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 depending on some value in the request: view or model method with request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d928a07138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d928a07138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is no right way to do it, but there’s also no wrong way to do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Don’t be afraid to try things out. </a:t>
            </a:r>
            <a:r>
              <a:rPr lang="en-GB"/>
              <a:t>Don’t be afraid to go back and change or rearrange things.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 write tests, they will give you confidence when rearranging your code!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d928a07138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d928a07138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d928a07138_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d928a07138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https://github.com/shezi/django-unstuck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https://discord.gg/bUsu9B6Ek6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https://t.me/djangoRhein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My name is Johannes Spielmann. Email me at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j@spielmannsolutions.com</a:t>
            </a:r>
            <a:r>
              <a:rPr lang="en-GB"/>
              <a:t>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I’m looking forward to talking to all of you!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928a07138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928a0713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are going to look at these four things: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 management and placement (and urlpatterns and settings)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we make sure we can find and understand our apps? How do we make it easy to decide where code goes?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How do we make our settings modular and easy to understand and modify?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Templates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Where to we put them? What do we call our blocks?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When to use Middlewares and context processors and what are they?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Code/Logic can go into many different places: models, views, managers or somewhere else entirely? So where should you put your logic then?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928a0713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928a0713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928a07138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928a0713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https://github.com/shezi/django-unstuck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https://discord.gg/bUsu9B6Ek6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https://t.me/djangoRhein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2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Django Unstuck 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Suggestions for common challenges in your projects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Part 1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 management and urlpatterns and settings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start a new Django project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3399" y="2942724"/>
            <a:ext cx="1650601" cy="220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Challenge: organize your project such that: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1292375" y="1919075"/>
            <a:ext cx="7401600" cy="29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e</a:t>
            </a:r>
            <a:r>
              <a:rPr lang="en-GB" sz="2950">
                <a:solidFill>
                  <a:schemeClr val="dk2"/>
                </a:solidFill>
              </a:rPr>
              <a:t>verything has its place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what belongs together, stays together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code/URLs are easily found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settings are flexible</a:t>
            </a:r>
            <a:endParaRPr sz="2950"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606575" y="1919075"/>
            <a:ext cx="1125000" cy="29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🖫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🔗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🔍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〰 </a:t>
            </a:r>
            <a:endParaRPr sz="29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configuration</a:t>
            </a:r>
            <a:endParaRPr/>
          </a:p>
        </p:txBody>
      </p:sp>
      <p:sp>
        <p:nvSpPr>
          <p:cNvPr id="137" name="Google Shape;137;p25"/>
          <p:cNvSpPr txBox="1"/>
          <p:nvPr>
            <p:ph idx="4294967295" type="body"/>
          </p:nvPr>
        </p:nvSpPr>
        <p:spPr>
          <a:xfrm>
            <a:off x="606575" y="1919075"/>
            <a:ext cx="1125000" cy="29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🖫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🔗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🔍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〰 </a:t>
            </a:r>
            <a:endParaRPr sz="29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apps directory</a:t>
            </a:r>
            <a:endParaRPr/>
          </a:p>
        </p:txBody>
      </p:sp>
      <p:sp>
        <p:nvSpPr>
          <p:cNvPr id="143" name="Google Shape;143;p26"/>
          <p:cNvSpPr txBox="1"/>
          <p:nvPr>
            <p:ph idx="4294967295" type="body"/>
          </p:nvPr>
        </p:nvSpPr>
        <p:spPr>
          <a:xfrm>
            <a:off x="606575" y="1919075"/>
            <a:ext cx="1125000" cy="29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🖫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🔗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🔍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〰</a:t>
            </a:r>
            <a:r>
              <a:rPr lang="en-GB" sz="2950">
                <a:solidFill>
                  <a:schemeClr val="lt1"/>
                </a:solidFill>
              </a:rPr>
              <a:t> </a:t>
            </a:r>
            <a:endParaRPr sz="29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URL patterns</a:t>
            </a:r>
            <a:endParaRPr/>
          </a:p>
        </p:txBody>
      </p:sp>
      <p:sp>
        <p:nvSpPr>
          <p:cNvPr id="149" name="Google Shape;149;p27"/>
          <p:cNvSpPr txBox="1"/>
          <p:nvPr>
            <p:ph idx="4294967295" type="body"/>
          </p:nvPr>
        </p:nvSpPr>
        <p:spPr>
          <a:xfrm>
            <a:off x="606575" y="1919075"/>
            <a:ext cx="1125000" cy="29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🖫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🔗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🔍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〰</a:t>
            </a:r>
            <a:r>
              <a:rPr lang="en-GB" sz="2950">
                <a:solidFill>
                  <a:schemeClr val="lt1"/>
                </a:solidFill>
              </a:rPr>
              <a:t> </a:t>
            </a:r>
            <a:endParaRPr sz="29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template placement</a:t>
            </a:r>
            <a:endParaRPr/>
          </a:p>
        </p:txBody>
      </p:sp>
      <p:sp>
        <p:nvSpPr>
          <p:cNvPr id="155" name="Google Shape;155;p28"/>
          <p:cNvSpPr txBox="1"/>
          <p:nvPr>
            <p:ph idx="4294967295" type="body"/>
          </p:nvPr>
        </p:nvSpPr>
        <p:spPr>
          <a:xfrm>
            <a:off x="606575" y="1919075"/>
            <a:ext cx="1125000" cy="29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🖫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🔗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🔍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〰</a:t>
            </a:r>
            <a:r>
              <a:rPr lang="en-GB" sz="2950">
                <a:solidFill>
                  <a:schemeClr val="lt1"/>
                </a:solidFill>
              </a:rPr>
              <a:t> </a:t>
            </a:r>
            <a:endParaRPr sz="29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Part 2</a:t>
            </a:r>
            <a:br>
              <a:rPr lang="en-GB"/>
            </a:br>
            <a:r>
              <a:rPr lang="en-GB"/>
              <a:t>Templates: Placement, folders, blocks and inheritance and namespaces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are your templates?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they called?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471900" y="1919075"/>
            <a:ext cx="8222100" cy="29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</a:rPr>
              <a:t>All templates live in one big namespace.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</a:rPr>
              <a:t>Yet there are many places in the filesystem.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</a:rPr>
              <a:t>Decide where a template file goes!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</a:rPr>
              <a:t>Identify what a template belongs to!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</a:rPr>
              <a:t>Make sure namespace clashes are minimal!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me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1</a:t>
            </a:r>
            <a:br>
              <a:rPr lang="en-GB"/>
            </a:br>
            <a:r>
              <a:rPr lang="en-GB"/>
              <a:t>Main template directory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2</a:t>
            </a:r>
            <a:br>
              <a:rPr lang="en-GB"/>
            </a:br>
            <a:r>
              <a:rPr lang="en-GB"/>
              <a:t>In-app template directories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accent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3</a:t>
            </a:r>
            <a:br>
              <a:rPr lang="en-GB"/>
            </a:br>
            <a:r>
              <a:rPr lang="en-GB"/>
              <a:t>Block names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do the same for static files!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Part 3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Middlewares and context processors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6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(and custom template tags)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75" y="461950"/>
            <a:ext cx="7667625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Context processors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75" y="461950"/>
            <a:ext cx="7667625" cy="4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175" y="461950"/>
            <a:ext cx="7667625" cy="4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175" y="461950"/>
            <a:ext cx="7667625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2200"/>
            <a:ext cx="8839200" cy="211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accen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Custom template tags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Django Unstuck: Suggestions for common challenges in your projects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Middleware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75" y="461950"/>
            <a:ext cx="7667625" cy="4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175" y="461938"/>
            <a:ext cx="7667625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100" y="152400"/>
            <a:ext cx="708780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should you use which one?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Menu structure</a:t>
            </a:r>
            <a:endParaRPr/>
          </a:p>
        </p:txBody>
      </p:sp>
      <p:sp>
        <p:nvSpPr>
          <p:cNvPr id="251" name="Google Shape;251;p46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Context processor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7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Content-Security-Policy headers</a:t>
            </a:r>
            <a:endParaRPr/>
          </a:p>
        </p:txBody>
      </p:sp>
      <p:sp>
        <p:nvSpPr>
          <p:cNvPr id="257" name="Google Shape;257;p47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Middleware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8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Detecting problematic DB queries</a:t>
            </a:r>
            <a:endParaRPr/>
          </a:p>
        </p:txBody>
      </p:sp>
      <p:sp>
        <p:nvSpPr>
          <p:cNvPr id="263" name="Google Shape;263;p48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Middleware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Counting db queries</a:t>
            </a:r>
            <a:endParaRPr/>
          </a:p>
        </p:txBody>
      </p:sp>
      <p:sp>
        <p:nvSpPr>
          <p:cNvPr id="269" name="Google Shape;269;p49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Middleware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0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Show shopping basket</a:t>
            </a:r>
            <a:endParaRPr/>
          </a:p>
        </p:txBody>
      </p:sp>
      <p:sp>
        <p:nvSpPr>
          <p:cNvPr id="275" name="Google Shape;275;p50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Context processor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Monitoring login attempts</a:t>
            </a:r>
            <a:endParaRPr/>
          </a:p>
        </p:txBody>
      </p:sp>
      <p:sp>
        <p:nvSpPr>
          <p:cNvPr id="281" name="Google Shape;281;p51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Middleware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are challenges that come up in every Django project.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2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CORS headers</a:t>
            </a:r>
            <a:endParaRPr/>
          </a:p>
        </p:txBody>
      </p:sp>
      <p:sp>
        <p:nvSpPr>
          <p:cNvPr id="287" name="Google Shape;287;p52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Middleware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Show most recent blog </a:t>
            </a:r>
            <a:r>
              <a:rPr lang="en-GB"/>
              <a:t>posts</a:t>
            </a:r>
            <a:endParaRPr/>
          </a:p>
        </p:txBody>
      </p:sp>
      <p:sp>
        <p:nvSpPr>
          <p:cNvPr id="293" name="Google Shape;293;p53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Context processor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4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Monitoring server errors</a:t>
            </a:r>
            <a:endParaRPr/>
          </a:p>
        </p:txBody>
      </p:sp>
      <p:sp>
        <p:nvSpPr>
          <p:cNvPr id="299" name="Google Shape;299;p54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Middleware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5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</a:t>
            </a:r>
            <a:r>
              <a:rPr lang="en-GB"/>
              <a:t>ighlight items on sale</a:t>
            </a:r>
            <a:endParaRPr/>
          </a:p>
        </p:txBody>
      </p:sp>
      <p:sp>
        <p:nvSpPr>
          <p:cNvPr id="305" name="Google Shape;305;p55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Context processor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Breadcrumbs</a:t>
            </a:r>
            <a:endParaRPr/>
          </a:p>
        </p:txBody>
      </p:sp>
      <p:sp>
        <p:nvSpPr>
          <p:cNvPr id="311" name="Google Shape;311;p56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???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7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Show some items in dynamic page footer</a:t>
            </a:r>
            <a:endParaRPr/>
          </a:p>
        </p:txBody>
      </p:sp>
      <p:sp>
        <p:nvSpPr>
          <p:cNvPr id="317" name="Google Shape;317;p57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Context processor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75" y="461950"/>
            <a:ext cx="7667625" cy="4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175" y="461938"/>
            <a:ext cx="7667625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9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Part 4</a:t>
            </a:r>
            <a:br>
              <a:rPr lang="en-GB"/>
            </a:br>
            <a:r>
              <a:rPr lang="en-GB"/>
              <a:t>Code in models, views, managers or somewhere else?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0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do you put your code?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1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we get past them?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2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145" y="0"/>
            <a:ext cx="42737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3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Managers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4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5" name="Google Shape;35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5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Views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50" y="208750"/>
            <a:ext cx="8542550" cy="47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7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Utility files/classes?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8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Examples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9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Prepare a query</a:t>
            </a:r>
            <a:endParaRPr/>
          </a:p>
        </p:txBody>
      </p:sp>
      <p:sp>
        <p:nvSpPr>
          <p:cNvPr id="381" name="Google Shape;381;p69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Manager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0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new model instance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save it</a:t>
            </a:r>
            <a:endParaRPr/>
          </a:p>
        </p:txBody>
      </p:sp>
      <p:sp>
        <p:nvSpPr>
          <p:cNvPr id="387" name="Google Shape;387;p70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Manager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1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new model instance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Without saving</a:t>
            </a:r>
            <a:endParaRPr/>
          </a:p>
        </p:txBody>
      </p:sp>
      <p:sp>
        <p:nvSpPr>
          <p:cNvPr id="393" name="Google Shape;393;p71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Model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are some solutions I’ve found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2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new model instance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From something else</a:t>
            </a:r>
            <a:endParaRPr/>
          </a:p>
        </p:txBody>
      </p:sp>
      <p:sp>
        <p:nvSpPr>
          <p:cNvPr id="399" name="Google Shape;399;p72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Manager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3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Compute a value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a </a:t>
            </a:r>
            <a:r>
              <a:rPr lang="en-GB"/>
              <a:t>single</a:t>
            </a:r>
            <a:r>
              <a:rPr lang="en-GB"/>
              <a:t> model instance</a:t>
            </a:r>
            <a:endParaRPr/>
          </a:p>
        </p:txBody>
      </p:sp>
      <p:sp>
        <p:nvSpPr>
          <p:cNvPr id="405" name="Google Shape;405;p73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Model method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4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Compute a </a:t>
            </a:r>
            <a:r>
              <a:rPr lang="en-GB"/>
              <a:t>value</a:t>
            </a:r>
            <a:r>
              <a:rPr lang="en-GB"/>
              <a:t> for a single model instance depending on some value in the request</a:t>
            </a:r>
            <a:endParaRPr/>
          </a:p>
        </p:txBody>
      </p:sp>
      <p:sp>
        <p:nvSpPr>
          <p:cNvPr id="411" name="Google Shape;411;p74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View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Decisions, decisions!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6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That’s all!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7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There’s more!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https://github.com/shezi/django-unstuck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https://discord.gg/bUsu9B6Ek6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https://t.me/djangoRhein</a:t>
            </a:r>
            <a:endParaRPr sz="3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776850" y="354425"/>
            <a:ext cx="81690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App management</a:t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Templates</a:t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Middlewares and Context Processors</a:t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Code in models, views or managers?</a:t>
            </a:r>
            <a:endParaRPr sz="3700"/>
          </a:p>
        </p:txBody>
      </p:sp>
      <p:sp>
        <p:nvSpPr>
          <p:cNvPr id="99" name="Google Shape;99;p19"/>
          <p:cNvSpPr/>
          <p:nvPr/>
        </p:nvSpPr>
        <p:spPr>
          <a:xfrm>
            <a:off x="0" y="1520225"/>
            <a:ext cx="829200" cy="3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-175" y="2088450"/>
            <a:ext cx="8292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-175" y="2638900"/>
            <a:ext cx="8292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-175" y="3197900"/>
            <a:ext cx="829200" cy="3600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388700" y="1301975"/>
            <a:ext cx="8409000" cy="3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App management and placement (and urlpatterns)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Username vs email address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Registration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Background tasks and long-running processes and Caching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Templates: Placement, folders, blocks and inheritance and namespaces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Should you do i18n and l10n right away?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When and how to start caching (memcached, redis etc.)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Fat models, fat views or fat managers or something else?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When to use Middlewares and context processors and what are they?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to secure access: security middlewares or login_required (white vs black list)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to create files and store them in file models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to do about image scaling and thumbnailing (and hosting)?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to serve content: coded pages, flatpages or Wagtail?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460950" y="354425"/>
            <a:ext cx="8222100" cy="10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are more...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Join us!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https://github.com/shezi/django-unstuck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https://discord.gg/bUsu9B6Ek</a:t>
            </a:r>
            <a:r>
              <a:rPr lang="en-GB" sz="3300"/>
              <a:t>6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https://t.me/djangoRhein</a:t>
            </a:r>
            <a:endParaRPr sz="3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